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8" r:id="rId6"/>
    <p:sldId id="265" r:id="rId7"/>
    <p:sldId id="263" r:id="rId8"/>
    <p:sldId id="266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5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3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4271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54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600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23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43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8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1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9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0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5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0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6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4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33C65-72DA-44C6-B799-4AC8C118478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3B6390-8D2C-46F4-90A4-E4A528BA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1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Narrative Writing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341" y="4143111"/>
            <a:ext cx="7766936" cy="1096899"/>
          </a:xfrm>
        </p:spPr>
        <p:txBody>
          <a:bodyPr>
            <a:normAutofit/>
          </a:bodyPr>
          <a:lstStyle/>
          <a:p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Rewriting the Introduction</a:t>
            </a:r>
          </a:p>
        </p:txBody>
      </p:sp>
      <p:sp>
        <p:nvSpPr>
          <p:cNvPr id="4" name="Text Box 51"/>
          <p:cNvSpPr txBox="1">
            <a:spLocks noChangeArrowheads="1"/>
          </p:cNvSpPr>
          <p:nvPr/>
        </p:nvSpPr>
        <p:spPr bwMode="auto">
          <a:xfrm>
            <a:off x="10234295" y="6596686"/>
            <a:ext cx="1957705" cy="34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-US" sz="9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© Copyright by </a:t>
            </a:r>
            <a:r>
              <a:rPr lang="en-US" sz="900" kern="1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Write Score LLC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2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6000"/>
          </a:xfrm>
        </p:spPr>
        <p:txBody>
          <a:bodyPr>
            <a:normAutofit/>
          </a:bodyPr>
          <a:lstStyle/>
          <a:p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Narrative Writing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9731"/>
            <a:ext cx="8596668" cy="414482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Write narratives to develop real or imagined experiences or events using effective technique, relevant descriptive details, and well structured event sequences.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812146"/>
            <a:ext cx="2929944" cy="292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5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33" y="728133"/>
            <a:ext cx="9347200" cy="1320800"/>
          </a:xfrm>
        </p:spPr>
        <p:txBody>
          <a:bodyPr>
            <a:noAutofit/>
          </a:bodyPr>
          <a:lstStyle/>
          <a:p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Three Types of Narrative Prompts: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1881583"/>
            <a:ext cx="8598256" cy="450042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REWRITE THE BEGINNING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ADD DETAILS/REWRITE A PORTION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REWRITE THE ENDING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909" y="4131797"/>
            <a:ext cx="1779447" cy="253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7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500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Rewrite the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267" y="1460500"/>
            <a:ext cx="9783233" cy="5397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To rewrite the introduction, the reader may be asked to: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2"/>
                </a:solidFill>
              </a:rPr>
              <a:t>respond from another character’s point of view.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2"/>
                </a:solidFill>
              </a:rPr>
              <a:t>add descriptive language.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2"/>
                </a:solidFill>
              </a:rPr>
              <a:t>change an aspect of the introduction based on what you learned from the rest of the story.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170" y="750309"/>
            <a:ext cx="2044660" cy="199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1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4" y="186267"/>
            <a:ext cx="8596668" cy="728133"/>
          </a:xfrm>
        </p:spPr>
        <p:txBody>
          <a:bodyPr>
            <a:noAutofit/>
          </a:bodyPr>
          <a:lstStyle/>
          <a:p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Tips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85333"/>
            <a:ext cx="8195733" cy="5672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When Reading the Prompt:</a:t>
            </a:r>
          </a:p>
          <a:p>
            <a:r>
              <a:rPr lang="en-US" sz="2400" dirty="0"/>
              <a:t>What part of the text will I rewrite/change?</a:t>
            </a:r>
          </a:p>
          <a:p>
            <a:r>
              <a:rPr lang="en-US" sz="2400" dirty="0"/>
              <a:t>From whose point of view will I write?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When Reading the Text:</a:t>
            </a:r>
          </a:p>
          <a:p>
            <a:r>
              <a:rPr lang="en-US" sz="2400" dirty="0"/>
              <a:t>Identify key ideas in the story.</a:t>
            </a:r>
          </a:p>
          <a:p>
            <a:r>
              <a:rPr lang="en-US" sz="2400" dirty="0"/>
              <a:t>Remember to stay consistent with the storyline.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When Planning to Write</a:t>
            </a:r>
            <a:r>
              <a:rPr lang="en-US" sz="2400" dirty="0"/>
              <a:t>:</a:t>
            </a:r>
          </a:p>
          <a:p>
            <a:r>
              <a:rPr lang="en-US" sz="2400" dirty="0"/>
              <a:t>What do I know about the characters? The setting?</a:t>
            </a:r>
          </a:p>
          <a:p>
            <a:r>
              <a:rPr lang="en-US" sz="2400" dirty="0"/>
              <a:t>Whose point of view will the response be in?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572" y="186267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5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1802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Narrative Prompt: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" y="1595967"/>
            <a:ext cx="9351434" cy="4229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story begins with Emma reflecting on her embarrassment over her hand-me-down violin.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Rewrite the first paragraph from Hannah’s perspective. Be sure to include details that clearly show how Emma’s violin is different than her classmate’s.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800" dirty="0"/>
              <a:t>Compose your answer in the space provided.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00389">
            <a:off x="8238069" y="2372506"/>
            <a:ext cx="4343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3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0702"/>
            <a:ext cx="9063566" cy="4517362"/>
          </a:xfrm>
        </p:spPr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en-US" sz="2400" dirty="0"/>
              <a:t>Emma looked at the </a:t>
            </a:r>
            <a:r>
              <a:rPr lang="en-US" sz="2400" u="sng" dirty="0"/>
              <a:t>tattered brown leather case</a:t>
            </a:r>
            <a:r>
              <a:rPr lang="en-US" sz="2400" dirty="0"/>
              <a:t> and </a:t>
            </a:r>
            <a:r>
              <a:rPr lang="en-US" sz="2400" u="sng" dirty="0"/>
              <a:t>sighed</a:t>
            </a:r>
            <a:r>
              <a:rPr lang="en-US" sz="2400" dirty="0"/>
              <a:t>. The case is </a:t>
            </a:r>
            <a:r>
              <a:rPr lang="en-US" sz="2400" u="sng" dirty="0"/>
              <a:t>embarrassing</a:t>
            </a:r>
            <a:r>
              <a:rPr lang="en-US" sz="2400" dirty="0"/>
              <a:t>, she thought, but at least I can replace that. It was </a:t>
            </a:r>
            <a:r>
              <a:rPr lang="en-US" sz="2400" u="sng" dirty="0"/>
              <a:t>the violin inside that looked much worse</a:t>
            </a:r>
            <a:r>
              <a:rPr lang="en-US" sz="2400" dirty="0"/>
              <a:t>.</a:t>
            </a:r>
          </a:p>
          <a:p>
            <a:pPr marL="0" indent="0">
              <a:lnSpc>
                <a:spcPct val="114000"/>
              </a:lnSpc>
              <a:buNone/>
            </a:pPr>
            <a:endParaRPr lang="en-US" sz="800" dirty="0"/>
          </a:p>
          <a:p>
            <a:pPr marL="0" indent="0">
              <a:lnSpc>
                <a:spcPct val="114000"/>
              </a:lnSpc>
              <a:buNone/>
            </a:pPr>
            <a:r>
              <a:rPr lang="en-US" sz="2400" dirty="0"/>
              <a:t>She knew she was fortunate that she had a violin to play in her school strings ensemble, but she couldn’t help but compare this violin with everyone else’s instruments. For instance, Hannah, an eighth grader who was </a:t>
            </a:r>
            <a:r>
              <a:rPr lang="en-US" sz="2400" u="sng" dirty="0"/>
              <a:t>first chair violinist</a:t>
            </a:r>
            <a:r>
              <a:rPr lang="en-US" sz="2400" dirty="0"/>
              <a:t>, </a:t>
            </a:r>
            <a:r>
              <a:rPr lang="en-US" sz="2400" u="sng" dirty="0"/>
              <a:t>had a beautiful new violin and a soft padded case that she could wear like a backpack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520700"/>
            <a:ext cx="8596668" cy="914401"/>
          </a:xfrm>
        </p:spPr>
        <p:txBody>
          <a:bodyPr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Hand-Me-Down Violin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1478" y="1231902"/>
            <a:ext cx="298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John </a:t>
            </a:r>
            <a:r>
              <a:rPr lang="en-US" dirty="0" err="1"/>
              <a:t>Keeser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/>
              <a:t>With a partner, read the rest of the story and underline any other details you will need to consider when responding to the prompt.</a:t>
            </a:r>
          </a:p>
        </p:txBody>
      </p:sp>
      <p:pic>
        <p:nvPicPr>
          <p:cNvPr id="2050" name="Picture 2" descr="http://cliparts.co/cliparts/M8i/Agr/M8iAgr5c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0" r="25433"/>
          <a:stretch/>
        </p:blipFill>
        <p:spPr bwMode="auto">
          <a:xfrm>
            <a:off x="3078759" y="3804552"/>
            <a:ext cx="3632433" cy="2972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70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Summarize Your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7129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200" dirty="0"/>
              <a:t>Choose three pieces of evidence that best help you understand the story from Hannah’s perspective. Add those to the handout. Then, rewrite the introduction    in the space provided.</a:t>
            </a:r>
          </a:p>
        </p:txBody>
      </p:sp>
      <p:pic>
        <p:nvPicPr>
          <p:cNvPr id="1032" name="Picture 8" descr="http://www.wpclipart.com/cartoon/people/idea_have_write_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452" y="3816991"/>
            <a:ext cx="5729681" cy="304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13204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2086</TotalTime>
  <Words>393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Narrative Writing</vt:lpstr>
      <vt:lpstr>Narrative Writing Standard</vt:lpstr>
      <vt:lpstr>Three Types of Narrative Prompts:</vt:lpstr>
      <vt:lpstr>Rewrite the Introduction</vt:lpstr>
      <vt:lpstr>Tips to Consider</vt:lpstr>
      <vt:lpstr>Narrative Prompt:</vt:lpstr>
      <vt:lpstr>The Hand-Me-Down Violin</vt:lpstr>
      <vt:lpstr>Directions</vt:lpstr>
      <vt:lpstr>Summarize Your Findings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Writing</dc:title>
  <dc:creator>McCullough Sara</dc:creator>
  <cp:lastModifiedBy>Ingram, Carolyn M</cp:lastModifiedBy>
  <cp:revision>24</cp:revision>
  <dcterms:created xsi:type="dcterms:W3CDTF">2016-04-20T13:42:12Z</dcterms:created>
  <dcterms:modified xsi:type="dcterms:W3CDTF">2018-05-30T15:07:40Z</dcterms:modified>
</cp:coreProperties>
</file>